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C7E51-F18D-B889-2BF6-029B20F6B5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18CCBA-D0B4-56A2-E4B8-ED16E3AE2D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F4002E-1C86-4DA4-5796-D3DC9A71C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78737-5FD8-4913-831F-88AE61013DAB}" type="datetimeFigureOut">
              <a:rPr lang="en-GB" smtClean="0"/>
              <a:t>09/05/2022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E11B7A-4DB1-0F48-2CD3-940A18772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B768B6-91F5-CADC-F450-CCEB45C75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8012-961C-4EEA-B50A-E3940560B3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9670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00EB7-09D5-D719-9FA3-63BCDA262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AD04F8-3603-A570-6BA8-B11CCA7F98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AD9045-870E-02F0-E7C5-DD5E7B65B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78737-5FD8-4913-831F-88AE61013DAB}" type="datetimeFigureOut">
              <a:rPr lang="en-GB" smtClean="0"/>
              <a:t>09/05/2022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09569-58D5-A5EB-390A-43F769BB7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CC104D-2691-E461-2290-A747FEB5C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8012-961C-4EEA-B50A-E3940560B3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7611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85082-12EC-C7FC-5B36-5C4374470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C2B925-8A1C-2F80-48F0-AA23D94F97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0EB7B6-8DAA-B5F4-DE48-A37894436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78737-5FD8-4913-831F-88AE61013DAB}" type="datetimeFigureOut">
              <a:rPr lang="en-GB" smtClean="0"/>
              <a:t>09/05/2022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0C9668-7B62-6BB6-5D27-08BB694AF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FBD035-298C-1CC9-168B-21CE4B35C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8012-961C-4EEA-B50A-E3940560B3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3257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7A4C2-D78F-7ACC-D0EA-8DB1B0A0B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85AF8-C018-9266-39D9-A63435CCC7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6DE62F-51BC-04C6-40E2-21A0107A19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917720-A291-3704-8ADA-DE5276E46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78737-5FD8-4913-831F-88AE61013DAB}" type="datetimeFigureOut">
              <a:rPr lang="en-GB" smtClean="0"/>
              <a:t>09/05/2022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295683-5B4E-3FA1-FBF9-935886848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725001-6D3B-7CD0-8FC6-25428F543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8012-961C-4EEA-B50A-E3940560B3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2341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1032F-3A7A-2174-E02F-AA4449A6D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08AA44-724E-ED1C-4C17-8A98389BA2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A1E914-0B04-4B31-C91D-FB6B772BED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3AB43E-E4B9-25BE-1A91-B598E76663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F1F4FF-34FD-0B5B-D24C-2AD6A59CA3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FAA90F-75B5-B14D-AD65-D3C9D7BF2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78737-5FD8-4913-831F-88AE61013DAB}" type="datetimeFigureOut">
              <a:rPr lang="en-GB" smtClean="0"/>
              <a:t>09/05/2022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F9842E-A51A-08E4-5E12-36B5BC7C4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D926DFB-1166-6468-BDCA-DC41CA59B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8012-961C-4EEA-B50A-E3940560B3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9847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60223-D269-7FF6-957E-7510F0602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8E20C6-8213-94B6-B201-3E6A05AED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78737-5FD8-4913-831F-88AE61013DAB}" type="datetimeFigureOut">
              <a:rPr lang="en-GB" smtClean="0"/>
              <a:t>09/05/2022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C80940-EF46-F85C-9C9A-F5F0E490F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F841EC-070A-5178-E240-EE40C4E11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8012-961C-4EEA-B50A-E3940560B3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3052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97F7B4-9D73-1A6C-3662-74B56EA63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78737-5FD8-4913-831F-88AE61013DAB}" type="datetimeFigureOut">
              <a:rPr lang="en-GB" smtClean="0"/>
              <a:t>09/05/2022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191507-D5E5-E05F-776A-6BE671335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CFCC93-0397-B89F-A7C5-855D0BAEB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8012-961C-4EEA-B50A-E3940560B3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7389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B7CCD-2250-8A2D-46F9-076456DAC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833EE1-EE55-D8A6-605A-07ABE12103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263481-6A32-7F96-931A-A3E115D0AA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D95202-7376-38AF-901D-149489100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78737-5FD8-4913-831F-88AE61013DAB}" type="datetimeFigureOut">
              <a:rPr lang="en-GB" smtClean="0"/>
              <a:t>09/05/2022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BF2A9F-C6AE-D1FD-4B64-B82C9A7D8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114974-28D3-650A-30A0-5817C7390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8012-961C-4EEA-B50A-E3940560B3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2823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452A1-C566-E4A2-24F1-AEBF01A4C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01F05C3-DE19-C59B-9C0F-8843ED6953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5C15F3-A091-6253-AF08-39B900488E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ABC7CA-98CD-645B-80AA-4BCC9E66B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78737-5FD8-4913-831F-88AE61013DAB}" type="datetimeFigureOut">
              <a:rPr lang="en-GB" smtClean="0"/>
              <a:t>09/05/2022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37EB33-9AF0-8B26-204C-6477C445D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8C2FAF-0B12-16DC-EA62-8270B067C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8012-961C-4EEA-B50A-E3940560B3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7462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7F44B-0891-0D39-DFA7-50EA3899F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30CC2D-F800-E440-0F4B-4D8CE0209B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B2B4AB-906B-E398-E685-B0C63B7B7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78737-5FD8-4913-831F-88AE61013DAB}" type="datetimeFigureOut">
              <a:rPr lang="en-GB" smtClean="0"/>
              <a:t>09/05/2022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2EA20-F549-101A-99D4-B36C4F24A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2AA95E-6B50-420A-2B52-4195C9DE2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8012-961C-4EEA-B50A-E3940560B3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5590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A0DC8F-EEA5-F298-B03C-740F209DD9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DE2B45-B5DA-17FD-038E-57247226FA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877EB-00C8-5CC0-5C46-AC6E9A0CB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78737-5FD8-4913-831F-88AE61013DAB}" type="datetimeFigureOut">
              <a:rPr lang="en-GB" smtClean="0"/>
              <a:t>09/05/2022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2C43BB-054B-C01A-3497-4DA26C73E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187807-C068-4498-6484-B9176F63A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8012-961C-4EEA-B50A-E3940560B3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2181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1C2B44-D7E2-CBCB-BD3D-C645C491B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1AFF18-F498-341D-827C-88E3816F88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89A827-548E-1A25-3677-FD058C09A8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F78737-5FD8-4913-831F-88AE61013DAB}" type="datetimeFigureOut">
              <a:rPr lang="en-GB" smtClean="0"/>
              <a:t>09/05/2022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9BB135-95CB-7281-4320-A86ADD7D70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C37109-135A-F965-3C11-FD1155A3E6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EC8012-961C-4EEA-B50A-E3940560B3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1162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5EE6A-A7D3-239F-D754-8DD83FCB51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20th Century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After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06D768-3949-1672-DECF-440F4C9E4B6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in English </a:t>
            </a:r>
            <a:r>
              <a:rPr lang="tr-TR" dirty="0" err="1"/>
              <a:t>Literature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1783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D26A2-07AC-BEC0-DEE2-857DF7305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3C9AC1-FED7-9812-628B-3326DD16F8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1914-18: World War</a:t>
            </a:r>
            <a:r>
              <a:rPr lang="tr-TR" dirty="0"/>
              <a:t> I</a:t>
            </a:r>
            <a:endParaRPr lang="en-GB" dirty="0"/>
          </a:p>
          <a:p>
            <a:r>
              <a:rPr lang="en-GB" dirty="0"/>
              <a:t>1922: James Joyce</a:t>
            </a:r>
            <a:r>
              <a:rPr lang="tr-TR" dirty="0"/>
              <a:t>’</a:t>
            </a:r>
            <a:r>
              <a:rPr lang="en-GB" dirty="0"/>
              <a:t>s Ulysses; T. S. Eliot's The Waste Land</a:t>
            </a:r>
          </a:p>
          <a:p>
            <a:r>
              <a:rPr lang="en-GB" dirty="0"/>
              <a:t>1929: Stock market crash; Great Depression begins</a:t>
            </a:r>
          </a:p>
          <a:p>
            <a:r>
              <a:rPr lang="en-GB" dirty="0"/>
              <a:t>1939-45: World War II</a:t>
            </a:r>
          </a:p>
          <a:p>
            <a:r>
              <a:rPr lang="en-GB" dirty="0"/>
              <a:t>1947: India and Pakistan become independent nations</a:t>
            </a:r>
          </a:p>
          <a:p>
            <a:r>
              <a:rPr lang="en-GB" dirty="0"/>
              <a:t>1953: Premiere of Samuel Beckett</a:t>
            </a:r>
            <a:r>
              <a:rPr lang="tr-TR" dirty="0"/>
              <a:t>’</a:t>
            </a:r>
            <a:r>
              <a:rPr lang="en-GB" dirty="0"/>
              <a:t>s </a:t>
            </a:r>
            <a:r>
              <a:rPr lang="en-GB" i="1" dirty="0"/>
              <a:t>Waiting for Godot</a:t>
            </a:r>
          </a:p>
          <a:p>
            <a:r>
              <a:rPr lang="en-GB" dirty="0"/>
              <a:t>1957—62: Ghana, Nigeria, Uganda, Jamaica, and Trinidad and Tobago</a:t>
            </a:r>
            <a:r>
              <a:rPr lang="tr-TR" dirty="0"/>
              <a:t> </a:t>
            </a:r>
            <a:r>
              <a:rPr lang="en-GB" dirty="0"/>
              <a:t>become independent nations</a:t>
            </a:r>
          </a:p>
          <a:p>
            <a:r>
              <a:rPr lang="en-GB" dirty="0"/>
              <a:t>1958: Chinua Achebe</a:t>
            </a:r>
            <a:r>
              <a:rPr lang="tr-TR" dirty="0"/>
              <a:t>’</a:t>
            </a:r>
            <a:r>
              <a:rPr lang="en-GB" dirty="0"/>
              <a:t>s </a:t>
            </a:r>
            <a:r>
              <a:rPr lang="en-GB" i="1" dirty="0"/>
              <a:t>Things Fall Apart</a:t>
            </a:r>
          </a:p>
          <a:p>
            <a:r>
              <a:rPr lang="en-GB" dirty="0"/>
              <a:t>1991: Collapse of the Soviet Union</a:t>
            </a:r>
          </a:p>
          <a:p>
            <a:r>
              <a:rPr lang="en-GB" dirty="0"/>
              <a:t>2001: Attacks destroy World Trade </a:t>
            </a:r>
            <a:r>
              <a:rPr lang="en-GB" dirty="0" err="1"/>
              <a:t>Center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30954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49DCE-49AE-3828-7B17-56FEEE527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Transition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late</a:t>
            </a:r>
            <a:r>
              <a:rPr lang="tr-TR" dirty="0"/>
              <a:t> 19th </a:t>
            </a:r>
            <a:r>
              <a:rPr lang="tr-TR"/>
              <a:t>century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E14F5A-32B8-F032-4D09-9689CA38B7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/>
              <a:t>The roots of modern literature are in the late nineteenth century. The aesthetic</a:t>
            </a:r>
            <a:r>
              <a:rPr lang="tr-TR" dirty="0"/>
              <a:t> </a:t>
            </a:r>
            <a:r>
              <a:rPr lang="en-US" dirty="0"/>
              <a:t>movement, with its insistence on </a:t>
            </a:r>
            <a:r>
              <a:rPr lang="tr-TR" dirty="0"/>
              <a:t>«</a:t>
            </a:r>
            <a:r>
              <a:rPr lang="en-US" dirty="0"/>
              <a:t>art for art</a:t>
            </a:r>
            <a:r>
              <a:rPr lang="tr-TR" dirty="0"/>
              <a:t>’</a:t>
            </a:r>
            <a:r>
              <a:rPr lang="en-US" dirty="0"/>
              <a:t>s sake</a:t>
            </a:r>
            <a:r>
              <a:rPr lang="tr-TR" dirty="0"/>
              <a:t>»</a:t>
            </a:r>
            <a:r>
              <a:rPr lang="en-US" dirty="0"/>
              <a:t> assaulted middle-class</a:t>
            </a:r>
            <a:r>
              <a:rPr lang="tr-TR" dirty="0"/>
              <a:t> </a:t>
            </a:r>
            <a:r>
              <a:rPr lang="en-US" dirty="0"/>
              <a:t>assumptions about the nature and function of art. Rejecting Victorian notions</a:t>
            </a:r>
            <a:r>
              <a:rPr lang="tr-TR" dirty="0"/>
              <a:t> </a:t>
            </a:r>
            <a:r>
              <a:rPr lang="en-US" dirty="0"/>
              <a:t>of the artist's moral and educational duties, aestheticism helped widen the</a:t>
            </a:r>
            <a:r>
              <a:rPr lang="tr-TR" dirty="0"/>
              <a:t> </a:t>
            </a:r>
            <a:r>
              <a:rPr lang="en-US" dirty="0"/>
              <a:t>breach between writers and the general public, resulting in the "alienation</a:t>
            </a:r>
            <a:r>
              <a:rPr lang="tr-TR" dirty="0"/>
              <a:t>» </a:t>
            </a:r>
            <a:r>
              <a:rPr lang="en-US" dirty="0"/>
              <a:t>of the modern artist from society. This alienation is evident in the lives and</a:t>
            </a:r>
            <a:r>
              <a:rPr lang="tr-TR" dirty="0"/>
              <a:t> </a:t>
            </a:r>
            <a:r>
              <a:rPr lang="en-US" dirty="0"/>
              <a:t>work of the French symbolists and other late-nineteenth-century bohemians</a:t>
            </a:r>
            <a:r>
              <a:rPr lang="tr-TR" dirty="0"/>
              <a:t> </a:t>
            </a:r>
            <a:r>
              <a:rPr lang="en-US" dirty="0"/>
              <a:t>who repudiated conventional notions of respectability, and it underlies key</a:t>
            </a:r>
            <a:r>
              <a:rPr lang="tr-TR" dirty="0"/>
              <a:t> </a:t>
            </a:r>
            <a:r>
              <a:rPr lang="en-US" dirty="0"/>
              <a:t>works of modern literature, such as James Joyce's Portrait of the Artist as a</a:t>
            </a:r>
            <a:r>
              <a:rPr lang="tr-TR" dirty="0"/>
              <a:t> </a:t>
            </a:r>
            <a:r>
              <a:rPr lang="en-US" dirty="0"/>
              <a:t>Young Man and T. S. Eliot's Waste Land.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4022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69372-1C02-DA9A-3AD6-3DFB97C75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Novel</a:t>
            </a:r>
            <a:r>
              <a:rPr lang="tr-TR" dirty="0"/>
              <a:t>, </a:t>
            </a:r>
            <a:r>
              <a:rPr lang="tr-TR" dirty="0" err="1"/>
              <a:t>novella</a:t>
            </a:r>
            <a:r>
              <a:rPr lang="tr-TR" dirty="0"/>
              <a:t>, </a:t>
            </a:r>
            <a:r>
              <a:rPr lang="tr-TR" dirty="0" err="1"/>
              <a:t>short</a:t>
            </a:r>
            <a:r>
              <a:rPr lang="tr-TR" dirty="0"/>
              <a:t> </a:t>
            </a:r>
            <a:r>
              <a:rPr lang="tr-TR" dirty="0" err="1"/>
              <a:t>story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EA7BA-DAE1-300D-616E-1B5BD2DA86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225" y="1366463"/>
            <a:ext cx="11045575" cy="4810500"/>
          </a:xfrm>
        </p:spPr>
        <p:txBody>
          <a:bodyPr numCol="2">
            <a:normAutofit fontScale="85000" lnSpcReduction="20000"/>
          </a:bodyPr>
          <a:lstStyle/>
          <a:p>
            <a:r>
              <a:rPr lang="tr-TR" dirty="0" err="1"/>
              <a:t>Conrad</a:t>
            </a:r>
            <a:r>
              <a:rPr lang="tr-TR" dirty="0"/>
              <a:t>, </a:t>
            </a:r>
            <a:r>
              <a:rPr lang="tr-TR" dirty="0" err="1"/>
              <a:t>Heart</a:t>
            </a:r>
            <a:r>
              <a:rPr lang="tr-TR" dirty="0"/>
              <a:t> of </a:t>
            </a:r>
            <a:r>
              <a:rPr lang="tr-TR" dirty="0" err="1"/>
              <a:t>Darkness</a:t>
            </a:r>
            <a:endParaRPr lang="tr-TR" dirty="0"/>
          </a:p>
          <a:p>
            <a:r>
              <a:rPr lang="tr-TR" dirty="0"/>
              <a:t>James Joyce, </a:t>
            </a:r>
            <a:r>
              <a:rPr lang="tr-TR" dirty="0" err="1"/>
              <a:t>Dubliners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Portrait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Artist as a </a:t>
            </a:r>
            <a:r>
              <a:rPr lang="tr-TR" dirty="0" err="1"/>
              <a:t>young</a:t>
            </a:r>
            <a:r>
              <a:rPr lang="tr-TR" dirty="0"/>
              <a:t> Man, </a:t>
            </a:r>
            <a:r>
              <a:rPr lang="tr-TR" dirty="0" err="1"/>
              <a:t>Ulysses</a:t>
            </a:r>
            <a:endParaRPr lang="tr-TR" dirty="0"/>
          </a:p>
          <a:p>
            <a:r>
              <a:rPr lang="tr-TR" dirty="0"/>
              <a:t>D. H. Lawrence</a:t>
            </a:r>
          </a:p>
          <a:p>
            <a:r>
              <a:rPr lang="tr-TR" dirty="0" err="1"/>
              <a:t>Katherine</a:t>
            </a:r>
            <a:r>
              <a:rPr lang="tr-TR" dirty="0"/>
              <a:t> </a:t>
            </a:r>
            <a:r>
              <a:rPr lang="tr-TR" dirty="0" err="1"/>
              <a:t>Mansfield</a:t>
            </a:r>
            <a:endParaRPr lang="tr-TR" dirty="0"/>
          </a:p>
          <a:p>
            <a:r>
              <a:rPr lang="tr-TR" dirty="0"/>
              <a:t>E. M. </a:t>
            </a:r>
            <a:r>
              <a:rPr lang="tr-TR" dirty="0" err="1"/>
              <a:t>Forster</a:t>
            </a:r>
            <a:r>
              <a:rPr lang="tr-TR" dirty="0"/>
              <a:t>, A </a:t>
            </a:r>
            <a:r>
              <a:rPr lang="tr-TR" dirty="0" err="1"/>
              <a:t>Passage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India</a:t>
            </a:r>
            <a:endParaRPr lang="tr-TR" dirty="0"/>
          </a:p>
          <a:p>
            <a:r>
              <a:rPr lang="tr-TR" dirty="0"/>
              <a:t>Virginia </a:t>
            </a:r>
            <a:r>
              <a:rPr lang="tr-TR" dirty="0" err="1"/>
              <a:t>Woolf</a:t>
            </a:r>
            <a:r>
              <a:rPr lang="tr-TR" dirty="0"/>
              <a:t>, A </a:t>
            </a:r>
            <a:r>
              <a:rPr lang="tr-TR" dirty="0" err="1"/>
              <a:t>Room</a:t>
            </a:r>
            <a:r>
              <a:rPr lang="tr-TR" dirty="0"/>
              <a:t> of </a:t>
            </a:r>
            <a:r>
              <a:rPr lang="tr-TR" dirty="0" err="1"/>
              <a:t>One’s</a:t>
            </a:r>
            <a:r>
              <a:rPr lang="tr-TR" dirty="0"/>
              <a:t> </a:t>
            </a:r>
            <a:r>
              <a:rPr lang="tr-TR" dirty="0" err="1"/>
              <a:t>Own</a:t>
            </a:r>
            <a:r>
              <a:rPr lang="tr-TR" dirty="0"/>
              <a:t>, </a:t>
            </a:r>
            <a:r>
              <a:rPr lang="tr-TR" dirty="0" err="1"/>
              <a:t>Mrs</a:t>
            </a:r>
            <a:r>
              <a:rPr lang="tr-TR" dirty="0"/>
              <a:t>. </a:t>
            </a:r>
            <a:r>
              <a:rPr lang="tr-TR" dirty="0" err="1"/>
              <a:t>Dalloway</a:t>
            </a:r>
            <a:endParaRPr lang="tr-TR" dirty="0"/>
          </a:p>
          <a:p>
            <a:r>
              <a:rPr lang="tr-TR" dirty="0"/>
              <a:t>W. H. </a:t>
            </a:r>
            <a:r>
              <a:rPr lang="tr-TR" dirty="0" err="1"/>
              <a:t>Auden</a:t>
            </a:r>
            <a:endParaRPr lang="tr-TR" dirty="0"/>
          </a:p>
          <a:p>
            <a:r>
              <a:rPr lang="tr-TR" dirty="0"/>
              <a:t>George </a:t>
            </a:r>
            <a:r>
              <a:rPr lang="tr-TR" dirty="0" err="1"/>
              <a:t>Orwell</a:t>
            </a:r>
            <a:endParaRPr lang="tr-TR" dirty="0"/>
          </a:p>
          <a:p>
            <a:r>
              <a:rPr lang="tr-TR" dirty="0" err="1"/>
              <a:t>Aldous</a:t>
            </a:r>
            <a:r>
              <a:rPr lang="tr-TR" dirty="0"/>
              <a:t> </a:t>
            </a:r>
            <a:r>
              <a:rPr lang="tr-TR" dirty="0" err="1"/>
              <a:t>Huxley</a:t>
            </a:r>
            <a:endParaRPr lang="tr-TR" dirty="0"/>
          </a:p>
          <a:p>
            <a:r>
              <a:rPr lang="tr-TR" dirty="0" err="1"/>
              <a:t>Graham</a:t>
            </a:r>
            <a:r>
              <a:rPr lang="tr-TR" dirty="0"/>
              <a:t> </a:t>
            </a:r>
            <a:r>
              <a:rPr lang="tr-TR" dirty="0" err="1"/>
              <a:t>Greene</a:t>
            </a:r>
            <a:endParaRPr lang="tr-TR" dirty="0"/>
          </a:p>
          <a:p>
            <a:r>
              <a:rPr lang="tr-TR" dirty="0" err="1"/>
              <a:t>Chinua</a:t>
            </a:r>
            <a:r>
              <a:rPr lang="tr-TR" dirty="0"/>
              <a:t> </a:t>
            </a:r>
            <a:r>
              <a:rPr lang="tr-TR" dirty="0" err="1"/>
              <a:t>Achebe</a:t>
            </a:r>
            <a:endParaRPr lang="tr-TR" dirty="0"/>
          </a:p>
          <a:p>
            <a:r>
              <a:rPr lang="tr-TR" dirty="0" err="1"/>
              <a:t>Doris</a:t>
            </a:r>
            <a:r>
              <a:rPr lang="tr-TR" dirty="0"/>
              <a:t> Lessing</a:t>
            </a:r>
          </a:p>
          <a:p>
            <a:r>
              <a:rPr lang="tr-TR" dirty="0" err="1"/>
              <a:t>Nadine</a:t>
            </a:r>
            <a:r>
              <a:rPr lang="tr-TR" dirty="0"/>
              <a:t> </a:t>
            </a:r>
            <a:r>
              <a:rPr lang="tr-TR" dirty="0" err="1"/>
              <a:t>Gordimer</a:t>
            </a:r>
            <a:endParaRPr lang="tr-TR" dirty="0"/>
          </a:p>
          <a:p>
            <a:r>
              <a:rPr lang="tr-TR" dirty="0" err="1"/>
              <a:t>Ian</a:t>
            </a:r>
            <a:r>
              <a:rPr lang="tr-TR" dirty="0"/>
              <a:t> </a:t>
            </a:r>
            <a:r>
              <a:rPr lang="tr-TR" dirty="0" err="1"/>
              <a:t>McEwan</a:t>
            </a:r>
            <a:endParaRPr lang="tr-TR" dirty="0"/>
          </a:p>
          <a:p>
            <a:r>
              <a:rPr lang="tr-TR" dirty="0"/>
              <a:t>Martin </a:t>
            </a:r>
            <a:r>
              <a:rPr lang="tr-TR" dirty="0" err="1"/>
              <a:t>Amis</a:t>
            </a:r>
            <a:r>
              <a:rPr lang="tr-TR" dirty="0"/>
              <a:t> </a:t>
            </a:r>
          </a:p>
          <a:p>
            <a:r>
              <a:rPr lang="tr-TR" dirty="0"/>
              <a:t>V. S. </a:t>
            </a:r>
            <a:r>
              <a:rPr lang="tr-TR" dirty="0" err="1"/>
              <a:t>Naipaul</a:t>
            </a:r>
            <a:endParaRPr lang="tr-TR" dirty="0"/>
          </a:p>
          <a:p>
            <a:r>
              <a:rPr lang="tr-TR" dirty="0"/>
              <a:t>J. M. </a:t>
            </a:r>
            <a:r>
              <a:rPr lang="tr-TR" dirty="0" err="1"/>
              <a:t>Coetzee</a:t>
            </a:r>
            <a:endParaRPr lang="tr-TR" dirty="0"/>
          </a:p>
          <a:p>
            <a:r>
              <a:rPr lang="tr-TR" dirty="0"/>
              <a:t>Salman </a:t>
            </a:r>
            <a:r>
              <a:rPr lang="tr-TR" dirty="0" err="1"/>
              <a:t>Rushdie</a:t>
            </a:r>
            <a:endParaRPr lang="tr-TR" dirty="0"/>
          </a:p>
          <a:p>
            <a:r>
              <a:rPr lang="tr-TR" dirty="0"/>
              <a:t>Hanif </a:t>
            </a:r>
            <a:r>
              <a:rPr lang="tr-TR" dirty="0" err="1"/>
              <a:t>Kureishi</a:t>
            </a:r>
            <a:endParaRPr lang="tr-TR" dirty="0"/>
          </a:p>
          <a:p>
            <a:r>
              <a:rPr lang="tr-TR" dirty="0" err="1"/>
              <a:t>Kazuo</a:t>
            </a:r>
            <a:r>
              <a:rPr lang="tr-TR" dirty="0"/>
              <a:t> </a:t>
            </a:r>
            <a:r>
              <a:rPr lang="tr-TR" dirty="0" err="1"/>
              <a:t>Ishiguro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Remains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Day</a:t>
            </a:r>
            <a:endParaRPr lang="tr-TR" dirty="0"/>
          </a:p>
          <a:p>
            <a:r>
              <a:rPr lang="tr-TR" dirty="0" err="1"/>
              <a:t>Arundathi</a:t>
            </a:r>
            <a:r>
              <a:rPr lang="tr-TR" dirty="0"/>
              <a:t> </a:t>
            </a:r>
            <a:r>
              <a:rPr lang="tr-TR" dirty="0" err="1"/>
              <a:t>Roy</a:t>
            </a:r>
            <a:endParaRPr lang="tr-TR" dirty="0"/>
          </a:p>
          <a:p>
            <a:r>
              <a:rPr lang="tr-TR" dirty="0" err="1"/>
              <a:t>Zadie</a:t>
            </a:r>
            <a:r>
              <a:rPr lang="tr-TR" dirty="0"/>
              <a:t> Smith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11866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11A80-5F13-5049-AD5A-0287554EC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Poetry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04F5F-FBED-95F9-E607-1D07FDC670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T. E. </a:t>
            </a:r>
            <a:r>
              <a:rPr lang="tr-TR" dirty="0" err="1"/>
              <a:t>Hulme</a:t>
            </a:r>
            <a:endParaRPr lang="tr-TR" dirty="0"/>
          </a:p>
          <a:p>
            <a:r>
              <a:rPr lang="tr-TR" dirty="0"/>
              <a:t>Ezra Pound</a:t>
            </a:r>
          </a:p>
          <a:p>
            <a:r>
              <a:rPr lang="tr-TR" dirty="0"/>
              <a:t>T. S. Eliot</a:t>
            </a:r>
          </a:p>
          <a:p>
            <a:r>
              <a:rPr lang="tr-TR" dirty="0" err="1"/>
              <a:t>Gerard</a:t>
            </a:r>
            <a:r>
              <a:rPr lang="tr-TR" dirty="0"/>
              <a:t> </a:t>
            </a:r>
            <a:r>
              <a:rPr lang="tr-TR" dirty="0" err="1"/>
              <a:t>Manley</a:t>
            </a:r>
            <a:r>
              <a:rPr lang="tr-TR" dirty="0"/>
              <a:t> Hopkins</a:t>
            </a:r>
          </a:p>
          <a:p>
            <a:r>
              <a:rPr lang="tr-TR" dirty="0"/>
              <a:t>William </a:t>
            </a:r>
            <a:r>
              <a:rPr lang="tr-TR" dirty="0" err="1"/>
              <a:t>Butler</a:t>
            </a:r>
            <a:r>
              <a:rPr lang="tr-TR" dirty="0"/>
              <a:t> </a:t>
            </a:r>
            <a:r>
              <a:rPr lang="tr-TR" dirty="0" err="1"/>
              <a:t>Yeats</a:t>
            </a:r>
            <a:endParaRPr lang="tr-TR" dirty="0"/>
          </a:p>
          <a:p>
            <a:r>
              <a:rPr lang="tr-TR" dirty="0"/>
              <a:t>Dylan Thomas, </a:t>
            </a:r>
            <a:r>
              <a:rPr lang="tr-TR" dirty="0" err="1"/>
              <a:t>Deaths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Entrances</a:t>
            </a:r>
            <a:endParaRPr lang="tr-TR" dirty="0"/>
          </a:p>
          <a:p>
            <a:r>
              <a:rPr lang="tr-TR" dirty="0"/>
              <a:t>Philip </a:t>
            </a:r>
            <a:r>
              <a:rPr lang="tr-TR" dirty="0" err="1"/>
              <a:t>Larkin</a:t>
            </a:r>
            <a:endParaRPr lang="tr-TR" dirty="0"/>
          </a:p>
          <a:p>
            <a:r>
              <a:rPr lang="tr-TR" dirty="0" err="1"/>
              <a:t>Seamus</a:t>
            </a:r>
            <a:r>
              <a:rPr lang="tr-TR" dirty="0"/>
              <a:t> </a:t>
            </a:r>
            <a:r>
              <a:rPr lang="tr-TR" dirty="0" err="1"/>
              <a:t>Heaney</a:t>
            </a:r>
            <a:endParaRPr lang="tr-TR" dirty="0"/>
          </a:p>
          <a:p>
            <a:r>
              <a:rPr lang="tr-TR" dirty="0" err="1"/>
              <a:t>Carol</a:t>
            </a:r>
            <a:r>
              <a:rPr lang="tr-TR" dirty="0"/>
              <a:t> </a:t>
            </a:r>
            <a:r>
              <a:rPr lang="tr-TR" dirty="0" err="1"/>
              <a:t>Ann</a:t>
            </a:r>
            <a:r>
              <a:rPr lang="tr-TR" dirty="0"/>
              <a:t> </a:t>
            </a:r>
            <a:r>
              <a:rPr lang="tr-TR" dirty="0" err="1"/>
              <a:t>Duffy</a:t>
            </a: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09360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FC173-FA84-0DD0-799D-E539AF462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Drama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1157FF-0B6D-99F7-A6BC-BD53E8AE4A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George Bernard </a:t>
            </a:r>
            <a:r>
              <a:rPr lang="tr-TR" dirty="0" err="1"/>
              <a:t>Shaw</a:t>
            </a:r>
            <a:endParaRPr lang="tr-TR" dirty="0"/>
          </a:p>
          <a:p>
            <a:r>
              <a:rPr lang="tr-TR" dirty="0" err="1"/>
              <a:t>Henrik</a:t>
            </a:r>
            <a:r>
              <a:rPr lang="tr-TR" dirty="0"/>
              <a:t> </a:t>
            </a:r>
            <a:r>
              <a:rPr lang="tr-TR" dirty="0" err="1"/>
              <a:t>Ibsen</a:t>
            </a:r>
            <a:endParaRPr lang="tr-TR" dirty="0"/>
          </a:p>
          <a:p>
            <a:r>
              <a:rPr lang="tr-TR" dirty="0" err="1"/>
              <a:t>Samuel</a:t>
            </a:r>
            <a:r>
              <a:rPr lang="tr-TR" dirty="0"/>
              <a:t> </a:t>
            </a:r>
            <a:r>
              <a:rPr lang="tr-TR" dirty="0" err="1"/>
              <a:t>Beckett</a:t>
            </a:r>
            <a:r>
              <a:rPr lang="tr-TR" dirty="0"/>
              <a:t>, </a:t>
            </a:r>
            <a:r>
              <a:rPr lang="tr-TR" dirty="0" err="1"/>
              <a:t>Waiting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Godot</a:t>
            </a:r>
            <a:endParaRPr lang="tr-TR" dirty="0"/>
          </a:p>
          <a:p>
            <a:r>
              <a:rPr lang="tr-TR" dirty="0" err="1"/>
              <a:t>Caryl</a:t>
            </a:r>
            <a:r>
              <a:rPr lang="tr-TR" dirty="0"/>
              <a:t> Churchill</a:t>
            </a:r>
          </a:p>
          <a:p>
            <a:r>
              <a:rPr lang="tr-TR" dirty="0" err="1"/>
              <a:t>Tom</a:t>
            </a:r>
            <a:r>
              <a:rPr lang="tr-TR" dirty="0"/>
              <a:t> </a:t>
            </a:r>
            <a:r>
              <a:rPr lang="tr-TR" dirty="0" err="1"/>
              <a:t>Stoppard</a:t>
            </a:r>
            <a:endParaRPr lang="tr-TR" dirty="0"/>
          </a:p>
          <a:p>
            <a:endParaRPr lang="tr-TR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25843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Belge" ma:contentTypeID="0x0101001BE5BCB9A667AB4982195FA2A1B0590A" ma:contentTypeVersion="6" ma:contentTypeDescription="Yeni belge oluşturun." ma:contentTypeScope="" ma:versionID="ba8c7dfa9fc3e93a8003628e7f4be0e1">
  <xsd:schema xmlns:xsd="http://www.w3.org/2001/XMLSchema" xmlns:xs="http://www.w3.org/2001/XMLSchema" xmlns:p="http://schemas.microsoft.com/office/2006/metadata/properties" xmlns:ns2="ec80f4f7-fca6-46a4-ae26-5751d79950bf" xmlns:ns3="da241ff9-0ddc-4bc4-bbde-ba30a0506f6e" targetNamespace="http://schemas.microsoft.com/office/2006/metadata/properties" ma:root="true" ma:fieldsID="ab303596cbbc48919970e34d29ecf340" ns2:_="" ns3:_="">
    <xsd:import namespace="ec80f4f7-fca6-46a4-ae26-5751d79950bf"/>
    <xsd:import namespace="da241ff9-0ddc-4bc4-bbde-ba30a0506f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80f4f7-fca6-46a4-ae26-5751d79950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241ff9-0ddc-4bc4-bbde-ba30a0506f6e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ylaşılanla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Ayrıntıları ile Paylaşıld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İçerik Türü"/>
        <xsd:element ref="dc:title" minOccurs="0" maxOccurs="1" ma:index="4" ma:displayName="Başlı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C0438F7-8D57-4FD6-8FEC-FE79934C2D80}"/>
</file>

<file path=customXml/itemProps2.xml><?xml version="1.0" encoding="utf-8"?>
<ds:datastoreItem xmlns:ds="http://schemas.openxmlformats.org/officeDocument/2006/customXml" ds:itemID="{942107A3-5C2C-4D6D-92E6-FF22C2E3AAE4}"/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387</Words>
  <Application>Microsoft Office PowerPoint</Application>
  <PresentationFormat>Widescreen</PresentationFormat>
  <Paragraphs>53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20th Century and After</vt:lpstr>
      <vt:lpstr>PowerPoint Presentation</vt:lpstr>
      <vt:lpstr>Transition in the late 19th century</vt:lpstr>
      <vt:lpstr>Novel, novella, short story</vt:lpstr>
      <vt:lpstr>Poetry</vt:lpstr>
      <vt:lpstr>Drama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20th Century and After</dc:title>
  <dc:creator>Mustafa</dc:creator>
  <cp:lastModifiedBy>Mustafa</cp:lastModifiedBy>
  <cp:revision>11</cp:revision>
  <dcterms:created xsi:type="dcterms:W3CDTF">2022-05-08T20:58:42Z</dcterms:created>
  <dcterms:modified xsi:type="dcterms:W3CDTF">2022-05-09T10:52:35Z</dcterms:modified>
</cp:coreProperties>
</file>